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6542B9-6CA0-4C2E-AFBC-7FE634BE12D8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ECDA5C5-D71E-42B2-A085-BD303D9C7075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4048" y="2420888"/>
            <a:ext cx="4032448" cy="504056"/>
          </a:xfrm>
        </p:spPr>
        <p:txBody>
          <a:bodyPr/>
          <a:lstStyle/>
          <a:p>
            <a:r>
              <a:rPr lang="hr-HR" dirty="0"/>
              <a:t>Lana Slamić 6.razred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Pripreme za projekt Prizidnica srca moga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Tko je sve sudjelovao?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U ovom projektu od učenika sudjelovali su:Ana,Dorotea,Antea,Filip,Gabriel,Roko,Anto i ja.</a:t>
            </a:r>
          </a:p>
          <a:p>
            <a:r>
              <a:rPr lang="hr-HR" dirty="0"/>
              <a:t>I naša je razrednica Ljiljana Jelinić bila glavni vođa ovog projekta.</a:t>
            </a:r>
          </a:p>
          <a:p>
            <a:r>
              <a:rPr lang="hr-HR" dirty="0"/>
              <a:t>Naš domar Toni Vantić nas je snimao sa dronom.</a:t>
            </a:r>
          </a:p>
          <a:p>
            <a:r>
              <a:rPr lang="hr-HR" dirty="0"/>
              <a:t>Također naša knjižničarka Tea Radić nas je snimala u Crkvi i kako Ana,Filip i ja pričamo.</a:t>
            </a:r>
          </a:p>
          <a:p>
            <a:r>
              <a:rPr lang="hr-HR" dirty="0"/>
              <a:t>Tekst je pisala naša razrednica.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Jedan dan nam je razrednica rekla da u školu dođemo sa biciklama.</a:t>
            </a:r>
          </a:p>
          <a:p>
            <a:r>
              <a:rPr lang="hr-HR" dirty="0"/>
              <a:t>Kada smo došli u školu naša je razrednica rekla da idemo do Prizidnica i da će nas sa dronom snimati Toni.</a:t>
            </a:r>
          </a:p>
          <a:p>
            <a:r>
              <a:rPr lang="hr-HR" dirty="0"/>
              <a:t>Kada smo došli malo smo se zezali i zabavljali.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Tko je dao intervju?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Prije 2 tjedna je razrednica zvala:Anu,Filipa,Roka,Boška i mene u školu.</a:t>
            </a:r>
          </a:p>
          <a:p>
            <a:r>
              <a:rPr lang="hr-HR" dirty="0"/>
              <a:t>Kada smo došli u školu dočekala nas je jedna žena koja je tražila intervju.</a:t>
            </a:r>
          </a:p>
          <a:p>
            <a:r>
              <a:rPr lang="hr-HR" dirty="0"/>
              <a:t>Uz nas je i govorila naša učiteljica iz informatike Anka Zelalija.</a:t>
            </a:r>
          </a:p>
          <a:p>
            <a:r>
              <a:rPr lang="hr-HR" dirty="0"/>
              <a:t>Kada smo dali intervju bili smo na radiju Split.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Naš film je izašao: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Naš film je izašao 23.travnja bili smo svi oduševljeni kako je odlično napravljen.</a:t>
            </a:r>
          </a:p>
          <a:p>
            <a:r>
              <a:rPr lang="hr-HR" dirty="0"/>
              <a:t>To je nešto malo o našem projektu kog smo radili par mjeseci.</a:t>
            </a:r>
          </a:p>
          <a:p>
            <a:r>
              <a:rPr lang="hr-HR" dirty="0"/>
              <a:t>Molila bih vas da ostavite jednu sviđalicu.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6d8107-a858-4cef-8eb3-e55c0529be3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412776"/>
            <a:ext cx="5076056" cy="5076056"/>
          </a:xfrm>
        </p:spPr>
      </p:pic>
      <p:sp>
        <p:nvSpPr>
          <p:cNvPr id="5" name="TextBox 4"/>
          <p:cNvSpPr txBox="1"/>
          <p:nvPr/>
        </p:nvSpPr>
        <p:spPr>
          <a:xfrm>
            <a:off x="179513" y="2060849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Jedna slika u Prizidnicama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Naš projek možete pogledati na youtubu:Knjižnica OŠ Srinjine,OŠ Slatine.</a:t>
            </a:r>
          </a:p>
          <a:p>
            <a:r>
              <a:rPr lang="hr-HR" dirty="0"/>
              <a:t>Lady of Prizidnica Sanctuary-Prizidnica srca moga.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              Hvala na pažnji!                                      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Obavezno pogledajte video!!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270</Words>
  <Application>Microsoft Office PowerPoint</Application>
  <PresentationFormat>Prikaz na zaslonu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Pripreme za projekt Prizidnica srca moga</vt:lpstr>
      <vt:lpstr>Tko je sve sudjelovao?</vt:lpstr>
      <vt:lpstr>PowerPoint prezentacija</vt:lpstr>
      <vt:lpstr>Tko je dao intervju?</vt:lpstr>
      <vt:lpstr>Naš film je izašao: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Pripreme za projekt Prizidnica srca moga</dc:title>
  <dc:creator>Dell</dc:creator>
  <cp:lastModifiedBy>Tea Radić</cp:lastModifiedBy>
  <cp:revision>4</cp:revision>
  <dcterms:created xsi:type="dcterms:W3CDTF">2021-05-03T10:23:50Z</dcterms:created>
  <dcterms:modified xsi:type="dcterms:W3CDTF">2021-05-08T16:01:50Z</dcterms:modified>
</cp:coreProperties>
</file>