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Prizidnica</a:t>
            </a:r>
            <a:r>
              <a:rPr lang="hr-HR" dirty="0"/>
              <a:t> srca moga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3.5.2021.Gabriel </a:t>
            </a:r>
            <a:r>
              <a:rPr lang="hr-HR" dirty="0" err="1"/>
              <a:t>Uvalić</a:t>
            </a:r>
            <a:r>
              <a:rPr lang="hr-HR" dirty="0"/>
              <a:t> i Filip </a:t>
            </a:r>
            <a:r>
              <a:rPr lang="hr-HR" dirty="0" err="1"/>
              <a:t>Škrobica</a:t>
            </a:r>
            <a:r>
              <a:rPr lang="hr-HR" dirty="0"/>
              <a:t> OŠ Slatine</a:t>
            </a:r>
          </a:p>
        </p:txBody>
      </p:sp>
    </p:spTree>
    <p:extLst>
      <p:ext uri="{BB962C8B-B14F-4D97-AF65-F5344CB8AC3E}">
        <p14:creationId xmlns:p14="http://schemas.microsoft.com/office/powerpoint/2010/main" val="1661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Sudjelovali su: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Učenici(šestog razreda) </a:t>
            </a:r>
          </a:p>
          <a:p>
            <a:r>
              <a:rPr lang="hr-HR" dirty="0"/>
              <a:t>Njihova razrednica </a:t>
            </a:r>
          </a:p>
          <a:p>
            <a:r>
              <a:rPr lang="hr-HR" dirty="0" err="1"/>
              <a:t>Trečaš</a:t>
            </a:r>
            <a:r>
              <a:rPr lang="hr-HR" dirty="0"/>
              <a:t> Boško </a:t>
            </a:r>
            <a:r>
              <a:rPr lang="hr-HR" dirty="0" err="1"/>
              <a:t>Skoko</a:t>
            </a:r>
            <a:endParaRPr lang="hr-HR" dirty="0"/>
          </a:p>
          <a:p>
            <a:r>
              <a:rPr lang="hr-HR" dirty="0"/>
              <a:t>Knjižničarka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838" y="2114905"/>
            <a:ext cx="5033962" cy="3772777"/>
          </a:xfrm>
        </p:spPr>
      </p:pic>
    </p:spTree>
    <p:extLst>
      <p:ext uri="{BB962C8B-B14F-4D97-AF65-F5344CB8AC3E}">
        <p14:creationId xmlns:p14="http://schemas.microsoft.com/office/powerpoint/2010/main" val="138961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projektu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84394" y="1825625"/>
            <a:ext cx="5025216" cy="4351338"/>
          </a:xfrm>
        </p:spPr>
        <p:txBody>
          <a:bodyPr/>
          <a:lstStyle/>
          <a:p>
            <a:r>
              <a:rPr lang="hr-HR" dirty="0"/>
              <a:t>Izli u tjednom izdanju</a:t>
            </a:r>
          </a:p>
          <a:p>
            <a:r>
              <a:rPr lang="hr-HR" dirty="0"/>
              <a:t>Radi se o očuvanju baštine</a:t>
            </a:r>
          </a:p>
          <a:p>
            <a:r>
              <a:rPr lang="hr-HR" dirty="0"/>
              <a:t>Te o mjesnom </a:t>
            </a:r>
            <a:r>
              <a:rPr lang="hr-HR" dirty="0" err="1"/>
              <a:t>svetištvu</a:t>
            </a:r>
            <a:r>
              <a:rPr lang="hr-HR" dirty="0"/>
              <a:t>(</a:t>
            </a:r>
            <a:r>
              <a:rPr lang="hr-HR" dirty="0" err="1"/>
              <a:t>Prizidnica</a:t>
            </a:r>
            <a:r>
              <a:rPr lang="hr-HR" dirty="0"/>
              <a:t>)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7" y="1584100"/>
            <a:ext cx="4288665" cy="3078051"/>
          </a:xfrm>
        </p:spPr>
      </p:pic>
    </p:spTree>
    <p:extLst>
      <p:ext uri="{BB962C8B-B14F-4D97-AF65-F5344CB8AC3E}">
        <p14:creationId xmlns:p14="http://schemas.microsoft.com/office/powerpoint/2010/main" val="182597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Povijest </a:t>
            </a:r>
            <a:r>
              <a:rPr lang="hr-HR" dirty="0" err="1"/>
              <a:t>Prizdnice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Izgrađena u 1546.</a:t>
            </a:r>
          </a:p>
          <a:p>
            <a:r>
              <a:rPr lang="hr-HR" dirty="0"/>
              <a:t>Tada…Pustinja </a:t>
            </a:r>
            <a:r>
              <a:rPr lang="hr-HR" dirty="0" err="1"/>
              <a:t>Blaca</a:t>
            </a:r>
            <a:endParaRPr lang="hr-HR" dirty="0"/>
          </a:p>
          <a:p>
            <a:r>
              <a:rPr lang="hr-HR" dirty="0"/>
              <a:t> Izgradio don Juraj </a:t>
            </a:r>
            <a:r>
              <a:rPr lang="hr-HR" dirty="0" err="1"/>
              <a:t>Stoidražić</a:t>
            </a:r>
            <a:endParaRPr lang="hr-HR" dirty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838" y="2447602"/>
            <a:ext cx="5033962" cy="3107383"/>
          </a:xfrm>
        </p:spPr>
      </p:pic>
    </p:spTree>
    <p:extLst>
      <p:ext uri="{BB962C8B-B14F-4D97-AF65-F5344CB8AC3E}">
        <p14:creationId xmlns:p14="http://schemas.microsoft.com/office/powerpoint/2010/main" val="226900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Razlike između </a:t>
            </a:r>
            <a:r>
              <a:rPr lang="hr-HR" dirty="0" err="1"/>
              <a:t>Blace</a:t>
            </a:r>
            <a:r>
              <a:rPr lang="hr-HR" dirty="0"/>
              <a:t> i </a:t>
            </a:r>
            <a:r>
              <a:rPr lang="hr-HR" dirty="0" err="1"/>
              <a:t>Prizdnice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Muzej </a:t>
            </a:r>
          </a:p>
          <a:p>
            <a:r>
              <a:rPr lang="hr-HR" dirty="0"/>
              <a:t>Veća pustinjačka naseobina.</a:t>
            </a:r>
          </a:p>
          <a:p>
            <a:r>
              <a:rPr lang="hr-HR" dirty="0"/>
              <a:t>Poznatija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Svetište</a:t>
            </a:r>
          </a:p>
          <a:p>
            <a:pPr marL="0" indent="0">
              <a:buNone/>
            </a:pPr>
            <a:r>
              <a:rPr lang="hr-HR" dirty="0"/>
              <a:t>Manja pustinjačka naseobina.</a:t>
            </a:r>
          </a:p>
          <a:p>
            <a:pPr marL="0" indent="0">
              <a:buNone/>
            </a:pPr>
            <a:r>
              <a:rPr lang="hr-HR" dirty="0"/>
              <a:t>Manje poznata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693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Slike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2018809"/>
            <a:ext cx="3681424" cy="3300167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501" y="2125014"/>
            <a:ext cx="3786389" cy="3000778"/>
          </a:xfrm>
        </p:spPr>
      </p:pic>
    </p:spTree>
    <p:extLst>
      <p:ext uri="{BB962C8B-B14F-4D97-AF65-F5344CB8AC3E}">
        <p14:creationId xmlns:p14="http://schemas.microsoft.com/office/powerpoint/2010/main" val="157407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VIDEO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https://www.youtube.com/watch?v=BsQPqzjKJ0M</a:t>
            </a:r>
          </a:p>
        </p:txBody>
      </p:sp>
    </p:spTree>
    <p:extLst>
      <p:ext uri="{BB962C8B-B14F-4D97-AF65-F5344CB8AC3E}">
        <p14:creationId xmlns:p14="http://schemas.microsoft.com/office/powerpoint/2010/main" val="162261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</a:t>
            </a:r>
            <a:r>
              <a:rPr lang="hr-HR"/>
              <a:t>na 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7019516"/>
      </p:ext>
    </p:extLst>
  </p:cSld>
  <p:clrMapOvr>
    <a:masterClrMapping/>
  </p:clrMapOvr>
</p:sld>
</file>

<file path=ppt/theme/theme1.xml><?xml version="1.0" encoding="utf-8"?>
<a:theme xmlns:a="http://schemas.openxmlformats.org/drawingml/2006/main" name="Dubina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TM04033923[[fn=Dubina]]</Template>
  <TotalTime>51</TotalTime>
  <Words>95</Words>
  <Application>Microsoft Office PowerPoint</Application>
  <PresentationFormat>Široki zaslon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Corbel</vt:lpstr>
      <vt:lpstr>Dubina</vt:lpstr>
      <vt:lpstr>Prizidnica srca moga</vt:lpstr>
      <vt:lpstr>Sudjelovali su:</vt:lpstr>
      <vt:lpstr>O projektu</vt:lpstr>
      <vt:lpstr>Povijest Prizdnice</vt:lpstr>
      <vt:lpstr>Razlike između Blace i Prizdnice</vt:lpstr>
      <vt:lpstr>Slike</vt:lpstr>
      <vt:lpstr>VIDEO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Prizidnica srca moga</dc:title>
  <dc:creator>Korisnik</dc:creator>
  <cp:lastModifiedBy>Tea Radić</cp:lastModifiedBy>
  <cp:revision>5</cp:revision>
  <dcterms:created xsi:type="dcterms:W3CDTF">2021-05-03T12:47:56Z</dcterms:created>
  <dcterms:modified xsi:type="dcterms:W3CDTF">2021-05-08T15:59:51Z</dcterms:modified>
</cp:coreProperties>
</file>